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3438"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054194"/>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№147 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191590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latin typeface="Times New Roman" panose="02020603050405020304" pitchFamily="18" charset="0"/>
                <a:cs typeface="Times New Roman" panose="02020603050405020304" pitchFamily="18" charset="0"/>
              </a:rPr>
              <a:t>28 </a:t>
            </a:r>
            <a:r>
              <a:rPr lang="kk-KZ" altLang="ru-RU" sz="1200" b="1" dirty="0">
                <a:latin typeface="Times New Roman" panose="02020603050405020304" pitchFamily="18" charset="0"/>
                <a:cs typeface="Times New Roman" panose="02020603050405020304" pitchFamily="18" charset="0"/>
              </a:rPr>
              <a:t>мамырға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27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28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бұлтты</a:t>
            </a:r>
            <a:r>
              <a:rPr lang="kk-KZ" altLang="ru-RU" sz="1200" dirty="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түнде </a:t>
            </a:r>
            <a:r>
              <a:rPr lang="kk-KZ" altLang="ru-RU" sz="1200" dirty="0">
                <a:latin typeface="Times New Roman" panose="02020603050405020304" pitchFamily="18" charset="0"/>
                <a:cs typeface="Times New Roman" panose="02020603050405020304" pitchFamily="18" charset="0"/>
              </a:rPr>
              <a:t>және таңертең </a:t>
            </a:r>
            <a:r>
              <a:rPr lang="kk-KZ" altLang="ru-RU" sz="1200" dirty="0" smtClean="0">
                <a:latin typeface="Times New Roman" panose="02020603050405020304" pitchFamily="18" charset="0"/>
                <a:cs typeface="Times New Roman" panose="02020603050405020304" pitchFamily="18" charset="0"/>
              </a:rPr>
              <a:t>жаңбыр, найзағай, бұршақ. Оңтүстік-батыстан, батыстан жел соғады, күші 9-14, </a:t>
            </a:r>
            <a:r>
              <a:rPr lang="kk-KZ" altLang="ru-RU" sz="1200" dirty="0">
                <a:latin typeface="Times New Roman" panose="02020603050405020304" pitchFamily="18" charset="0"/>
                <a:cs typeface="Times New Roman" panose="02020603050405020304" pitchFamily="18" charset="0"/>
              </a:rPr>
              <a:t>екпіні 15-20 </a:t>
            </a:r>
            <a:r>
              <a:rPr lang="kk-KZ" altLang="ru-RU" sz="1200" dirty="0" smtClean="0">
                <a:latin typeface="Times New Roman" panose="02020603050405020304" pitchFamily="18" charset="0"/>
                <a:cs typeface="Times New Roman" panose="02020603050405020304" pitchFamily="18" charset="0"/>
              </a:rPr>
              <a:t>м/с. Ауа температура </a:t>
            </a:r>
            <a:r>
              <a:rPr lang="kk-KZ" altLang="ru-RU" sz="1200" dirty="0">
                <a:latin typeface="Times New Roman" panose="02020603050405020304" pitchFamily="18" charset="0"/>
                <a:cs typeface="Times New Roman" panose="02020603050405020304" pitchFamily="18" charset="0"/>
              </a:rPr>
              <a:t>түнде </a:t>
            </a:r>
            <a:r>
              <a:rPr lang="kk-KZ" altLang="ru-RU" sz="1200" dirty="0" smtClean="0">
                <a:latin typeface="Times New Roman" panose="02020603050405020304" pitchFamily="18" charset="0"/>
                <a:cs typeface="Times New Roman" panose="02020603050405020304" pitchFamily="18" charset="0"/>
              </a:rPr>
              <a:t>13-15, күндіз 20-22 градус жылы. </a:t>
            </a:r>
          </a:p>
          <a:p>
            <a:pPr algn="just"/>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29 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28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29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жауын-шашынсыз. </a:t>
            </a:r>
            <a:r>
              <a:rPr lang="ru-RU" sz="1150" dirty="0" err="1" smtClean="0">
                <a:latin typeface="Times New Roman" panose="02020603050405020304" pitchFamily="18" charset="0"/>
                <a:cs typeface="Times New Roman" panose="02020603050405020304" pitchFamily="18" charset="0"/>
              </a:rPr>
              <a:t>Оңтүстік-шығыстан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8-10 </a:t>
            </a:r>
            <a:r>
              <a:rPr lang="ru-RU" sz="1150" dirty="0" smtClean="0">
                <a:latin typeface="Times New Roman" panose="02020603050405020304" pitchFamily="18" charset="0"/>
                <a:cs typeface="Times New Roman" panose="02020603050405020304" pitchFamily="18" charset="0"/>
              </a:rPr>
              <a:t>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 </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27 </a:t>
            </a:r>
            <a:r>
              <a:rPr lang="kk-KZ" altLang="ru-RU" sz="1200" b="1" dirty="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8900061"/>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25985</TotalTime>
  <Words>510</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5113</cp:revision>
  <cp:lastPrinted>2021-07-01T07:38:07Z</cp:lastPrinted>
  <dcterms:created xsi:type="dcterms:W3CDTF">2018-03-27T06:03:00Z</dcterms:created>
  <dcterms:modified xsi:type="dcterms:W3CDTF">2026-05-27T09:11:50Z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